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2" r:id="rId4"/>
    <p:sldId id="261" r:id="rId5"/>
    <p:sldId id="260" r:id="rId6"/>
    <p:sldId id="259" r:id="rId7"/>
    <p:sldId id="264" r:id="rId8"/>
    <p:sldId id="265" r:id="rId9"/>
    <p:sldId id="266" r:id="rId10"/>
  </p:sldIdLst>
  <p:sldSz cx="9144000" cy="6858000" type="screen4x3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6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5B9EB-1A85-4B14-87FA-83FFFDAFA658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BDB1F-3862-48A7-87B4-4DBBF5E62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/>
              <a:t>1945 год.</a:t>
            </a:r>
            <a:endParaRPr lang="ru-RU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7424"/>
            <a:ext cx="9144000" cy="7704856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Надежда\Desktop\фото к слайдам\скачанные файлы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772816"/>
            <a:ext cx="6336704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7424"/>
            <a:ext cx="9144000" cy="7704856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741682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7424"/>
            <a:ext cx="9144000" cy="7704856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3600" b="1" dirty="0" smtClean="0"/>
              <a:t>2 мая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 smtClean="0"/>
              <a:t>Взятие советскими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 smtClean="0"/>
              <a:t>войсками  Берлина</a:t>
            </a:r>
            <a:endParaRPr lang="ru-RU" sz="36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дежда\Desktop\фото к слайдам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52736"/>
            <a:ext cx="396044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547664" y="5013177"/>
            <a:ext cx="6120680" cy="100811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4-12 февраля </a:t>
            </a:r>
          </a:p>
          <a:p>
            <a:pPr algn="ctr"/>
            <a:r>
              <a:rPr lang="ru-RU" sz="2000" b="1" dirty="0" smtClean="0"/>
              <a:t>Крымская конференция руководителей СССР, США  и Великобритании</a:t>
            </a:r>
            <a:endParaRPr lang="ru-RU" sz="2000" b="1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704856"/>
          </a:xfrm>
          <a:prstGeom prst="rect">
            <a:avLst/>
          </a:prstGeom>
        </p:spPr>
      </p:pic>
      <p:pic>
        <p:nvPicPr>
          <p:cNvPr id="1026" name="Picture 2" descr="C:\Users\Надежда\Desktop\фото к слайдам\media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764704"/>
            <a:ext cx="6048672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792288" y="5013176"/>
            <a:ext cx="6308104" cy="129614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200" b="1" dirty="0" smtClean="0"/>
              <a:t>14 января – наступление Советских войск на Восточную Пруссию</a:t>
            </a:r>
          </a:p>
          <a:p>
            <a:endParaRPr lang="ru-RU" sz="3200" b="1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1440"/>
            <a:ext cx="9144000" cy="7704856"/>
          </a:xfrm>
          <a:prstGeom prst="rect">
            <a:avLst/>
          </a:prstGeom>
        </p:spPr>
      </p:pic>
      <p:pic>
        <p:nvPicPr>
          <p:cNvPr id="3075" name="Picture 3" descr="C:\Users\Надежда\Desktop\фото к слайдам\74110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908720"/>
            <a:ext cx="5400600" cy="3926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827584" y="5157192"/>
            <a:ext cx="7272808" cy="101500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17  января – освобождение Варшавы </a:t>
            </a:r>
            <a:endParaRPr lang="ru-RU" sz="2800" b="1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704856"/>
          </a:xfrm>
          <a:prstGeom prst="rect">
            <a:avLst/>
          </a:prstGeom>
        </p:spPr>
      </p:pic>
      <p:pic>
        <p:nvPicPr>
          <p:cNvPr id="2052" name="Picture 4" descr="C:\Users\Надежда\Desktop\фото к слайдам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80728"/>
            <a:ext cx="5616624" cy="4183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/>
          <p:cNvSpPr>
            <a:spLocks noGrp="1"/>
          </p:cNvSpPr>
          <p:nvPr>
            <p:ph type="pic" idx="1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187624" y="4941169"/>
            <a:ext cx="6768752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 8 мая </a:t>
            </a:r>
          </a:p>
          <a:p>
            <a:pPr algn="ctr"/>
            <a:r>
              <a:rPr lang="ru-RU" sz="2400" b="1" dirty="0" smtClean="0"/>
              <a:t>Подписан акт о безоговорочной капитуляции германских вооруженных сил</a:t>
            </a:r>
            <a:endParaRPr lang="ru-RU" sz="2400" b="1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9432"/>
            <a:ext cx="9144000" cy="7920880"/>
          </a:xfrm>
          <a:prstGeom prst="rect">
            <a:avLst/>
          </a:prstGeom>
        </p:spPr>
      </p:pic>
      <p:pic>
        <p:nvPicPr>
          <p:cNvPr id="4098" name="Picture 2" descr="C:\Users\Надежда\Desktop\фото к слайдам\Подписание_акта_капитуляции_Германии_1945_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836713"/>
            <a:ext cx="5544616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/>
          <p:cNvSpPr>
            <a:spLocks noGrp="1"/>
          </p:cNvSpPr>
          <p:nvPr>
            <p:ph type="pic" idx="1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187624" y="4941168"/>
            <a:ext cx="6768752" cy="115212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 9 мая </a:t>
            </a:r>
          </a:p>
          <a:p>
            <a:pPr algn="ctr"/>
            <a:r>
              <a:rPr lang="ru-RU" sz="2400" b="1" dirty="0" smtClean="0"/>
              <a:t>День Победы. Окончание Великой Отечественной Войны</a:t>
            </a:r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1440"/>
            <a:ext cx="9144000" cy="7920880"/>
          </a:xfrm>
          <a:prstGeom prst="rect">
            <a:avLst/>
          </a:prstGeom>
        </p:spPr>
      </p:pic>
      <p:pic>
        <p:nvPicPr>
          <p:cNvPr id="5122" name="Picture 2" descr="C:\Users\Надежда\Desktop\фото к слайдам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692696"/>
            <a:ext cx="557592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755576" y="692696"/>
            <a:ext cx="7632848" cy="543346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Кинопленка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1440"/>
            <a:ext cx="9144000" cy="7920880"/>
          </a:xfrm>
          <a:prstGeom prst="rect">
            <a:avLst/>
          </a:prstGeom>
        </p:spPr>
      </p:pic>
      <p:pic>
        <p:nvPicPr>
          <p:cNvPr id="6146" name="Picture 2" descr="C:\Users\Надежда\Desktop\фото к слайдам\скачанные файлы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488832" cy="5400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54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1945 год.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64</cp:revision>
  <dcterms:created xsi:type="dcterms:W3CDTF">2015-02-19T12:37:18Z</dcterms:created>
  <dcterms:modified xsi:type="dcterms:W3CDTF">2015-02-26T09:34:14Z</dcterms:modified>
</cp:coreProperties>
</file>